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4" r:id="rId1"/>
    <p:sldMasterId id="2147484119" r:id="rId2"/>
    <p:sldMasterId id="2147484134" r:id="rId3"/>
    <p:sldMasterId id="2147484149" r:id="rId4"/>
    <p:sldMasterId id="2147484326" r:id="rId5"/>
    <p:sldMasterId id="2147484367" r:id="rId6"/>
  </p:sldMasterIdLst>
  <p:notesMasterIdLst>
    <p:notesMasterId r:id="rId26"/>
  </p:notesMasterIdLst>
  <p:sldIdLst>
    <p:sldId id="491" r:id="rId7"/>
    <p:sldId id="493" r:id="rId8"/>
    <p:sldId id="510" r:id="rId9"/>
    <p:sldId id="511" r:id="rId10"/>
    <p:sldId id="512" r:id="rId11"/>
    <p:sldId id="509" r:id="rId12"/>
    <p:sldId id="513" r:id="rId13"/>
    <p:sldId id="514" r:id="rId14"/>
    <p:sldId id="515" r:id="rId15"/>
    <p:sldId id="516" r:id="rId16"/>
    <p:sldId id="499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492" r:id="rId25"/>
  </p:sldIdLst>
  <p:sldSz cx="9144000" cy="5143500" type="screen16x9"/>
  <p:notesSz cx="6808788" cy="9940925"/>
  <p:defaultTextStyle>
    <a:defPPr>
      <a:defRPr lang="ru-RU"/>
    </a:defPPr>
    <a:lvl1pPr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00803" indent="48365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801634" indent="96725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202456" indent="145046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603271" indent="193413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45827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694991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144160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593327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  <p15:guide id="10" orient="horz" pos="1053">
          <p15:clr>
            <a:srgbClr val="A4A3A4"/>
          </p15:clr>
        </p15:guide>
        <p15:guide id="11" pos="299">
          <p15:clr>
            <a:srgbClr val="A4A3A4"/>
          </p15:clr>
        </p15:guide>
        <p15:guide id="12" pos="2157">
          <p15:clr>
            <a:srgbClr val="A4A3A4"/>
          </p15:clr>
        </p15:guide>
        <p15:guide id="13" pos="272">
          <p15:clr>
            <a:srgbClr val="A4A3A4"/>
          </p15:clr>
        </p15:guide>
        <p15:guide id="14" orient="horz" pos="2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7EA"/>
    <a:srgbClr val="FF2121"/>
    <a:srgbClr val="C3CEE3"/>
    <a:srgbClr val="CCECFF"/>
    <a:srgbClr val="252732"/>
    <a:srgbClr val="F2F4F7"/>
    <a:srgbClr val="EDEEEF"/>
    <a:srgbClr val="648FC4"/>
    <a:srgbClr val="95B3D7"/>
    <a:srgbClr val="318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2908" autoAdjust="0"/>
  </p:normalViewPr>
  <p:slideViewPr>
    <p:cSldViewPr>
      <p:cViewPr varScale="1">
        <p:scale>
          <a:sx n="143" d="100"/>
          <a:sy n="143" d="100"/>
        </p:scale>
        <p:origin x="1038" y="108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  <p:guide orient="horz" pos="1053"/>
        <p:guide pos="299"/>
        <p:guide pos="2157"/>
        <p:guide pos="272"/>
        <p:guide orient="horz" pos="2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30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528" cy="496966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 defTabSz="819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670" y="3"/>
            <a:ext cx="2950528" cy="496966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 defTabSz="819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6B16C0-9139-4530-BE82-17881F5AE1AD}" type="datetimeFigureOut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4" tIns="45912" rIns="91824" bIns="4591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3" y="4721980"/>
            <a:ext cx="5447984" cy="4472696"/>
          </a:xfrm>
          <a:prstGeom prst="rect">
            <a:avLst/>
          </a:prstGeom>
        </p:spPr>
        <p:txBody>
          <a:bodyPr vert="horz" lIns="91824" tIns="45912" rIns="91824" bIns="459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362"/>
            <a:ext cx="2950528" cy="496965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 defTabSz="819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670" y="9442362"/>
            <a:ext cx="2950528" cy="496965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 defTabSz="819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AEFFAF-42B2-46AF-9009-8A2332E546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21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803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34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456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3271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4869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5852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6822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7803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8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19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52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15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68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9" y="159827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5628" indent="0" algn="ctr">
              <a:buNone/>
              <a:defRPr/>
            </a:lvl2pPr>
            <a:lvl3pPr marL="711270" indent="0" algn="ctr">
              <a:buNone/>
              <a:defRPr/>
            </a:lvl3pPr>
            <a:lvl4pPr marL="1066919" indent="0" algn="ctr">
              <a:buNone/>
              <a:defRPr/>
            </a:lvl4pPr>
            <a:lvl5pPr marL="1422557" indent="0" algn="ctr">
              <a:buNone/>
              <a:defRPr/>
            </a:lvl5pPr>
            <a:lvl6pPr marL="1778199" indent="0" algn="ctr">
              <a:buNone/>
              <a:defRPr/>
            </a:lvl6pPr>
            <a:lvl7pPr marL="2133840" indent="0" algn="ctr">
              <a:buNone/>
              <a:defRPr/>
            </a:lvl7pPr>
            <a:lvl8pPr marL="2489477" indent="0" algn="ctr">
              <a:buNone/>
              <a:defRPr/>
            </a:lvl8pPr>
            <a:lvl9pPr marL="284511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7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9" y="36719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9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0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9" y="36719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7" y="159827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5790" indent="0" algn="ctr">
              <a:buNone/>
              <a:defRPr/>
            </a:lvl2pPr>
            <a:lvl3pPr marL="711591" indent="0" algn="ctr">
              <a:buNone/>
              <a:defRPr/>
            </a:lvl3pPr>
            <a:lvl4pPr marL="1067400" indent="0" algn="ctr">
              <a:buNone/>
              <a:defRPr/>
            </a:lvl4pPr>
            <a:lvl5pPr marL="1423199" indent="0" algn="ctr">
              <a:buNone/>
              <a:defRPr/>
            </a:lvl5pPr>
            <a:lvl6pPr marL="1779001" indent="0" algn="ctr">
              <a:buNone/>
              <a:defRPr/>
            </a:lvl6pPr>
            <a:lvl7pPr marL="2134801" indent="0" algn="ctr">
              <a:buNone/>
              <a:defRPr/>
            </a:lvl7pPr>
            <a:lvl8pPr marL="2490599" indent="0" algn="ctr">
              <a:buNone/>
              <a:defRPr/>
            </a:lvl8pPr>
            <a:lvl9pPr marL="284639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1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8" y="330557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5790" indent="0">
              <a:buNone/>
              <a:defRPr sz="1400"/>
            </a:lvl2pPr>
            <a:lvl3pPr marL="711591" indent="0">
              <a:buNone/>
              <a:defRPr sz="1300"/>
            </a:lvl3pPr>
            <a:lvl4pPr marL="1067400" indent="0">
              <a:buNone/>
              <a:defRPr sz="1100"/>
            </a:lvl4pPr>
            <a:lvl5pPr marL="1423199" indent="0">
              <a:buNone/>
              <a:defRPr sz="1100"/>
            </a:lvl5pPr>
            <a:lvl6pPr marL="1779001" indent="0">
              <a:buNone/>
              <a:defRPr sz="1100"/>
            </a:lvl6pPr>
            <a:lvl7pPr marL="2134801" indent="0">
              <a:buNone/>
              <a:defRPr sz="1100"/>
            </a:lvl7pPr>
            <a:lvl8pPr marL="2490599" indent="0">
              <a:buNone/>
              <a:defRPr sz="1100"/>
            </a:lvl8pPr>
            <a:lvl9pPr marL="28463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1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790" indent="0">
              <a:buNone/>
              <a:defRPr sz="1600" b="1"/>
            </a:lvl2pPr>
            <a:lvl3pPr marL="711591" indent="0">
              <a:buNone/>
              <a:defRPr sz="1400" b="1"/>
            </a:lvl3pPr>
            <a:lvl4pPr marL="1067400" indent="0">
              <a:buNone/>
              <a:defRPr sz="1300" b="1"/>
            </a:lvl4pPr>
            <a:lvl5pPr marL="1423199" indent="0">
              <a:buNone/>
              <a:defRPr sz="1300" b="1"/>
            </a:lvl5pPr>
            <a:lvl6pPr marL="1779001" indent="0">
              <a:buNone/>
              <a:defRPr sz="1300" b="1"/>
            </a:lvl6pPr>
            <a:lvl7pPr marL="2134801" indent="0">
              <a:buNone/>
              <a:defRPr sz="1300" b="1"/>
            </a:lvl7pPr>
            <a:lvl8pPr marL="2490599" indent="0">
              <a:buNone/>
              <a:defRPr sz="1300" b="1"/>
            </a:lvl8pPr>
            <a:lvl9pPr marL="284639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790" indent="0">
              <a:buNone/>
              <a:defRPr sz="1600" b="1"/>
            </a:lvl2pPr>
            <a:lvl3pPr marL="711591" indent="0">
              <a:buNone/>
              <a:defRPr sz="1400" b="1"/>
            </a:lvl3pPr>
            <a:lvl4pPr marL="1067400" indent="0">
              <a:buNone/>
              <a:defRPr sz="1300" b="1"/>
            </a:lvl4pPr>
            <a:lvl5pPr marL="1423199" indent="0">
              <a:buNone/>
              <a:defRPr sz="1300" b="1"/>
            </a:lvl5pPr>
            <a:lvl6pPr marL="1779001" indent="0">
              <a:buNone/>
              <a:defRPr sz="1300" b="1"/>
            </a:lvl6pPr>
            <a:lvl7pPr marL="2134801" indent="0">
              <a:buNone/>
              <a:defRPr sz="1300" b="1"/>
            </a:lvl7pPr>
            <a:lvl8pPr marL="2490599" indent="0">
              <a:buNone/>
              <a:defRPr sz="1300" b="1"/>
            </a:lvl8pPr>
            <a:lvl9pPr marL="284639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2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4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16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9" y="20522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5790" indent="0">
              <a:buNone/>
              <a:defRPr sz="1000"/>
            </a:lvl2pPr>
            <a:lvl3pPr marL="711591" indent="0">
              <a:buNone/>
              <a:defRPr sz="800"/>
            </a:lvl3pPr>
            <a:lvl4pPr marL="1067400" indent="0">
              <a:buNone/>
              <a:defRPr sz="700"/>
            </a:lvl4pPr>
            <a:lvl5pPr marL="1423199" indent="0">
              <a:buNone/>
              <a:defRPr sz="700"/>
            </a:lvl5pPr>
            <a:lvl6pPr marL="1779001" indent="0">
              <a:buNone/>
              <a:defRPr sz="700"/>
            </a:lvl6pPr>
            <a:lvl7pPr marL="2134801" indent="0">
              <a:buNone/>
              <a:defRPr sz="700"/>
            </a:lvl7pPr>
            <a:lvl8pPr marL="2490599" indent="0">
              <a:buNone/>
              <a:defRPr sz="700"/>
            </a:lvl8pPr>
            <a:lvl9pPr marL="284639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61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3" y="360037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5790" indent="0">
              <a:buNone/>
              <a:defRPr sz="2300"/>
            </a:lvl2pPr>
            <a:lvl3pPr marL="711591" indent="0">
              <a:buNone/>
              <a:defRPr sz="1900"/>
            </a:lvl3pPr>
            <a:lvl4pPr marL="1067400" indent="0">
              <a:buNone/>
              <a:defRPr sz="1600"/>
            </a:lvl4pPr>
            <a:lvl5pPr marL="1423199" indent="0">
              <a:buNone/>
              <a:defRPr sz="1600"/>
            </a:lvl5pPr>
            <a:lvl6pPr marL="1779001" indent="0">
              <a:buNone/>
              <a:defRPr sz="1600"/>
            </a:lvl6pPr>
            <a:lvl7pPr marL="2134801" indent="0">
              <a:buNone/>
              <a:defRPr sz="1600"/>
            </a:lvl7pPr>
            <a:lvl8pPr marL="2490599" indent="0">
              <a:buNone/>
              <a:defRPr sz="1600"/>
            </a:lvl8pPr>
            <a:lvl9pPr marL="2846398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3" y="402584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5790" indent="0">
              <a:buNone/>
              <a:defRPr sz="1000"/>
            </a:lvl2pPr>
            <a:lvl3pPr marL="711591" indent="0">
              <a:buNone/>
              <a:defRPr sz="800"/>
            </a:lvl3pPr>
            <a:lvl4pPr marL="1067400" indent="0">
              <a:buNone/>
              <a:defRPr sz="700"/>
            </a:lvl4pPr>
            <a:lvl5pPr marL="1423199" indent="0">
              <a:buNone/>
              <a:defRPr sz="700"/>
            </a:lvl5pPr>
            <a:lvl6pPr marL="1779001" indent="0">
              <a:buNone/>
              <a:defRPr sz="700"/>
            </a:lvl6pPr>
            <a:lvl7pPr marL="2134801" indent="0">
              <a:buNone/>
              <a:defRPr sz="700"/>
            </a:lvl7pPr>
            <a:lvl8pPr marL="2490599" indent="0">
              <a:buNone/>
              <a:defRPr sz="700"/>
            </a:lvl8pPr>
            <a:lvl9pPr marL="284639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39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9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55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3" y="36719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3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7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3" y="36719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6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65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2" y="159826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006" indent="0" algn="ctr">
              <a:buNone/>
              <a:defRPr/>
            </a:lvl2pPr>
            <a:lvl3pPr marL="712019" indent="0" algn="ctr">
              <a:buNone/>
              <a:defRPr/>
            </a:lvl3pPr>
            <a:lvl4pPr marL="1068042" indent="0" algn="ctr">
              <a:buNone/>
              <a:defRPr/>
            </a:lvl4pPr>
            <a:lvl5pPr marL="1424055" indent="0" algn="ctr">
              <a:buNone/>
              <a:defRPr/>
            </a:lvl5pPr>
            <a:lvl6pPr marL="1780070" indent="0" algn="ctr">
              <a:buNone/>
              <a:defRPr/>
            </a:lvl6pPr>
            <a:lvl7pPr marL="2136085" indent="0" algn="ctr">
              <a:buNone/>
              <a:defRPr/>
            </a:lvl7pPr>
            <a:lvl8pPr marL="2492097" indent="0" algn="ctr">
              <a:buNone/>
              <a:defRPr/>
            </a:lvl8pPr>
            <a:lvl9pPr marL="28481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6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20" y="330558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2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5628" indent="0">
              <a:buNone/>
              <a:defRPr sz="1400"/>
            </a:lvl2pPr>
            <a:lvl3pPr marL="711270" indent="0">
              <a:buNone/>
              <a:defRPr sz="1300"/>
            </a:lvl3pPr>
            <a:lvl4pPr marL="1066919" indent="0">
              <a:buNone/>
              <a:defRPr sz="1100"/>
            </a:lvl4pPr>
            <a:lvl5pPr marL="1422557" indent="0">
              <a:buNone/>
              <a:defRPr sz="1100"/>
            </a:lvl5pPr>
            <a:lvl6pPr marL="1778199" indent="0">
              <a:buNone/>
              <a:defRPr sz="1100"/>
            </a:lvl6pPr>
            <a:lvl7pPr marL="2133840" indent="0">
              <a:buNone/>
              <a:defRPr sz="1100"/>
            </a:lvl7pPr>
            <a:lvl8pPr marL="2489477" indent="0">
              <a:buNone/>
              <a:defRPr sz="1100"/>
            </a:lvl8pPr>
            <a:lvl9pPr marL="28451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1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4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3" y="330557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006" indent="0">
              <a:buNone/>
              <a:defRPr sz="1400"/>
            </a:lvl2pPr>
            <a:lvl3pPr marL="712019" indent="0">
              <a:buNone/>
              <a:defRPr sz="1300"/>
            </a:lvl3pPr>
            <a:lvl4pPr marL="1068042" indent="0">
              <a:buNone/>
              <a:defRPr sz="1100"/>
            </a:lvl4pPr>
            <a:lvl5pPr marL="1424055" indent="0">
              <a:buNone/>
              <a:defRPr sz="1100"/>
            </a:lvl5pPr>
            <a:lvl6pPr marL="1780070" indent="0">
              <a:buNone/>
              <a:defRPr sz="1100"/>
            </a:lvl6pPr>
            <a:lvl7pPr marL="2136085" indent="0">
              <a:buNone/>
              <a:defRPr sz="1100"/>
            </a:lvl7pPr>
            <a:lvl8pPr marL="2492097" indent="0">
              <a:buNone/>
              <a:defRPr sz="1100"/>
            </a:lvl8pPr>
            <a:lvl9pPr marL="28481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90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59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06" indent="0">
              <a:buNone/>
              <a:defRPr sz="1600" b="1"/>
            </a:lvl2pPr>
            <a:lvl3pPr marL="712019" indent="0">
              <a:buNone/>
              <a:defRPr sz="1400" b="1"/>
            </a:lvl3pPr>
            <a:lvl4pPr marL="1068042" indent="0">
              <a:buNone/>
              <a:defRPr sz="1300" b="1"/>
            </a:lvl4pPr>
            <a:lvl5pPr marL="1424055" indent="0">
              <a:buNone/>
              <a:defRPr sz="1300" b="1"/>
            </a:lvl5pPr>
            <a:lvl6pPr marL="1780070" indent="0">
              <a:buNone/>
              <a:defRPr sz="1300" b="1"/>
            </a:lvl6pPr>
            <a:lvl7pPr marL="2136085" indent="0">
              <a:buNone/>
              <a:defRPr sz="1300" b="1"/>
            </a:lvl7pPr>
            <a:lvl8pPr marL="2492097" indent="0">
              <a:buNone/>
              <a:defRPr sz="1300" b="1"/>
            </a:lvl8pPr>
            <a:lvl9pPr marL="28481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06" indent="0">
              <a:buNone/>
              <a:defRPr sz="1600" b="1"/>
            </a:lvl2pPr>
            <a:lvl3pPr marL="712019" indent="0">
              <a:buNone/>
              <a:defRPr sz="1400" b="1"/>
            </a:lvl3pPr>
            <a:lvl4pPr marL="1068042" indent="0">
              <a:buNone/>
              <a:defRPr sz="1300" b="1"/>
            </a:lvl4pPr>
            <a:lvl5pPr marL="1424055" indent="0">
              <a:buNone/>
              <a:defRPr sz="1300" b="1"/>
            </a:lvl5pPr>
            <a:lvl6pPr marL="1780070" indent="0">
              <a:buNone/>
              <a:defRPr sz="1300" b="1"/>
            </a:lvl6pPr>
            <a:lvl7pPr marL="2136085" indent="0">
              <a:buNone/>
              <a:defRPr sz="1300" b="1"/>
            </a:lvl7pPr>
            <a:lvl8pPr marL="2492097" indent="0">
              <a:buNone/>
              <a:defRPr sz="1300" b="1"/>
            </a:lvl8pPr>
            <a:lvl9pPr marL="28481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33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48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6" y="20520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006" indent="0">
              <a:buNone/>
              <a:defRPr sz="1000"/>
            </a:lvl2pPr>
            <a:lvl3pPr marL="712019" indent="0">
              <a:buNone/>
              <a:defRPr sz="800"/>
            </a:lvl3pPr>
            <a:lvl4pPr marL="1068042" indent="0">
              <a:buNone/>
              <a:defRPr sz="700"/>
            </a:lvl4pPr>
            <a:lvl5pPr marL="1424055" indent="0">
              <a:buNone/>
              <a:defRPr sz="700"/>
            </a:lvl5pPr>
            <a:lvl6pPr marL="1780070" indent="0">
              <a:buNone/>
              <a:defRPr sz="700"/>
            </a:lvl6pPr>
            <a:lvl7pPr marL="2136085" indent="0">
              <a:buNone/>
              <a:defRPr sz="700"/>
            </a:lvl7pPr>
            <a:lvl8pPr marL="2492097" indent="0">
              <a:buNone/>
              <a:defRPr sz="700"/>
            </a:lvl8pPr>
            <a:lvl9pPr marL="284810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86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3" y="360036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006" indent="0">
              <a:buNone/>
              <a:defRPr sz="2300"/>
            </a:lvl2pPr>
            <a:lvl3pPr marL="712019" indent="0">
              <a:buNone/>
              <a:defRPr sz="1900"/>
            </a:lvl3pPr>
            <a:lvl4pPr marL="1068042" indent="0">
              <a:buNone/>
              <a:defRPr sz="1600"/>
            </a:lvl4pPr>
            <a:lvl5pPr marL="1424055" indent="0">
              <a:buNone/>
              <a:defRPr sz="1600"/>
            </a:lvl5pPr>
            <a:lvl6pPr marL="1780070" indent="0">
              <a:buNone/>
              <a:defRPr sz="1600"/>
            </a:lvl6pPr>
            <a:lvl7pPr marL="2136085" indent="0">
              <a:buNone/>
              <a:defRPr sz="1600"/>
            </a:lvl7pPr>
            <a:lvl8pPr marL="2492097" indent="0">
              <a:buNone/>
              <a:defRPr sz="1600"/>
            </a:lvl8pPr>
            <a:lvl9pPr marL="2848109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3" y="402584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006" indent="0">
              <a:buNone/>
              <a:defRPr sz="1000"/>
            </a:lvl2pPr>
            <a:lvl3pPr marL="712019" indent="0">
              <a:buNone/>
              <a:defRPr sz="800"/>
            </a:lvl3pPr>
            <a:lvl4pPr marL="1068042" indent="0">
              <a:buNone/>
              <a:defRPr sz="700"/>
            </a:lvl4pPr>
            <a:lvl5pPr marL="1424055" indent="0">
              <a:buNone/>
              <a:defRPr sz="700"/>
            </a:lvl5pPr>
            <a:lvl6pPr marL="1780070" indent="0">
              <a:buNone/>
              <a:defRPr sz="700"/>
            </a:lvl6pPr>
            <a:lvl7pPr marL="2136085" indent="0">
              <a:buNone/>
              <a:defRPr sz="700"/>
            </a:lvl7pPr>
            <a:lvl8pPr marL="2492097" indent="0">
              <a:buNone/>
              <a:defRPr sz="700"/>
            </a:lvl8pPr>
            <a:lvl9pPr marL="284810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7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8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9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2" y="36719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2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12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2" y="36719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69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75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0" y="159826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6726" indent="0" algn="ctr">
              <a:buNone/>
              <a:defRPr/>
            </a:lvl2pPr>
            <a:lvl3pPr marL="713449" indent="0" algn="ctr">
              <a:buNone/>
              <a:defRPr/>
            </a:lvl3pPr>
            <a:lvl4pPr marL="1070195" indent="0" algn="ctr">
              <a:buNone/>
              <a:defRPr/>
            </a:lvl4pPr>
            <a:lvl5pPr marL="1426925" indent="0" algn="ctr">
              <a:buNone/>
              <a:defRPr/>
            </a:lvl5pPr>
            <a:lvl6pPr marL="1783655" indent="0" algn="ctr">
              <a:buNone/>
              <a:defRPr/>
            </a:lvl6pPr>
            <a:lvl7pPr marL="2140387" indent="0" algn="ctr">
              <a:buNone/>
              <a:defRPr/>
            </a:lvl7pPr>
            <a:lvl8pPr marL="2497118" indent="0" algn="ctr">
              <a:buNone/>
              <a:defRPr/>
            </a:lvl8pPr>
            <a:lvl9pPr marL="285385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6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35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1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726" indent="0">
              <a:buNone/>
              <a:defRPr sz="1400"/>
            </a:lvl2pPr>
            <a:lvl3pPr marL="713449" indent="0">
              <a:buNone/>
              <a:defRPr sz="1300"/>
            </a:lvl3pPr>
            <a:lvl4pPr marL="1070195" indent="0">
              <a:buNone/>
              <a:defRPr sz="1100"/>
            </a:lvl4pPr>
            <a:lvl5pPr marL="1426925" indent="0">
              <a:buNone/>
              <a:defRPr sz="1100"/>
            </a:lvl5pPr>
            <a:lvl6pPr marL="1783655" indent="0">
              <a:buNone/>
              <a:defRPr sz="1100"/>
            </a:lvl6pPr>
            <a:lvl7pPr marL="2140387" indent="0">
              <a:buNone/>
              <a:defRPr sz="1100"/>
            </a:lvl7pPr>
            <a:lvl8pPr marL="2497118" indent="0">
              <a:buNone/>
              <a:defRPr sz="1100"/>
            </a:lvl8pPr>
            <a:lvl9pPr marL="28538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90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7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7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33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26" indent="0">
              <a:buNone/>
              <a:defRPr sz="1600" b="1"/>
            </a:lvl2pPr>
            <a:lvl3pPr marL="713449" indent="0">
              <a:buNone/>
              <a:defRPr sz="1400" b="1"/>
            </a:lvl3pPr>
            <a:lvl4pPr marL="1070195" indent="0">
              <a:buNone/>
              <a:defRPr sz="1300" b="1"/>
            </a:lvl4pPr>
            <a:lvl5pPr marL="1426925" indent="0">
              <a:buNone/>
              <a:defRPr sz="1300" b="1"/>
            </a:lvl5pPr>
            <a:lvl6pPr marL="1783655" indent="0">
              <a:buNone/>
              <a:defRPr sz="1300" b="1"/>
            </a:lvl6pPr>
            <a:lvl7pPr marL="2140387" indent="0">
              <a:buNone/>
              <a:defRPr sz="1300" b="1"/>
            </a:lvl7pPr>
            <a:lvl8pPr marL="2497118" indent="0">
              <a:buNone/>
              <a:defRPr sz="1300" b="1"/>
            </a:lvl8pPr>
            <a:lvl9pPr marL="285385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26" indent="0">
              <a:buNone/>
              <a:defRPr sz="1600" b="1"/>
            </a:lvl2pPr>
            <a:lvl3pPr marL="713449" indent="0">
              <a:buNone/>
              <a:defRPr sz="1400" b="1"/>
            </a:lvl3pPr>
            <a:lvl4pPr marL="1070195" indent="0">
              <a:buNone/>
              <a:defRPr sz="1300" b="1"/>
            </a:lvl4pPr>
            <a:lvl5pPr marL="1426925" indent="0">
              <a:buNone/>
              <a:defRPr sz="1300" b="1"/>
            </a:lvl5pPr>
            <a:lvl6pPr marL="1783655" indent="0">
              <a:buNone/>
              <a:defRPr sz="1300" b="1"/>
            </a:lvl6pPr>
            <a:lvl7pPr marL="2140387" indent="0">
              <a:buNone/>
              <a:defRPr sz="1300" b="1"/>
            </a:lvl7pPr>
            <a:lvl8pPr marL="2497118" indent="0">
              <a:buNone/>
              <a:defRPr sz="1300" b="1"/>
            </a:lvl8pPr>
            <a:lvl9pPr marL="285385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78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28" indent="0">
              <a:buNone/>
              <a:defRPr sz="1600" b="1"/>
            </a:lvl2pPr>
            <a:lvl3pPr marL="711270" indent="0">
              <a:buNone/>
              <a:defRPr sz="1400" b="1"/>
            </a:lvl3pPr>
            <a:lvl4pPr marL="1066919" indent="0">
              <a:buNone/>
              <a:defRPr sz="1300" b="1"/>
            </a:lvl4pPr>
            <a:lvl5pPr marL="1422557" indent="0">
              <a:buNone/>
              <a:defRPr sz="1300" b="1"/>
            </a:lvl5pPr>
            <a:lvl6pPr marL="1778199" indent="0">
              <a:buNone/>
              <a:defRPr sz="1300" b="1"/>
            </a:lvl6pPr>
            <a:lvl7pPr marL="2133840" indent="0">
              <a:buNone/>
              <a:defRPr sz="1300" b="1"/>
            </a:lvl7pPr>
            <a:lvl8pPr marL="2489477" indent="0">
              <a:buNone/>
              <a:defRPr sz="1300" b="1"/>
            </a:lvl8pPr>
            <a:lvl9pPr marL="284511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28" indent="0">
              <a:buNone/>
              <a:defRPr sz="1600" b="1"/>
            </a:lvl2pPr>
            <a:lvl3pPr marL="711270" indent="0">
              <a:buNone/>
              <a:defRPr sz="1400" b="1"/>
            </a:lvl3pPr>
            <a:lvl4pPr marL="1066919" indent="0">
              <a:buNone/>
              <a:defRPr sz="1300" b="1"/>
            </a:lvl4pPr>
            <a:lvl5pPr marL="1422557" indent="0">
              <a:buNone/>
              <a:defRPr sz="1300" b="1"/>
            </a:lvl5pPr>
            <a:lvl6pPr marL="1778199" indent="0">
              <a:buNone/>
              <a:defRPr sz="1300" b="1"/>
            </a:lvl6pPr>
            <a:lvl7pPr marL="2133840" indent="0">
              <a:buNone/>
              <a:defRPr sz="1300" b="1"/>
            </a:lvl7pPr>
            <a:lvl8pPr marL="2489477" indent="0">
              <a:buNone/>
              <a:defRPr sz="1300" b="1"/>
            </a:lvl8pPr>
            <a:lvl9pPr marL="284511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8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3" y="20520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726" indent="0">
              <a:buNone/>
              <a:defRPr sz="900"/>
            </a:lvl2pPr>
            <a:lvl3pPr marL="713449" indent="0">
              <a:buNone/>
              <a:defRPr sz="800"/>
            </a:lvl3pPr>
            <a:lvl4pPr marL="1070195" indent="0">
              <a:buNone/>
              <a:defRPr sz="700"/>
            </a:lvl4pPr>
            <a:lvl5pPr marL="1426925" indent="0">
              <a:buNone/>
              <a:defRPr sz="700"/>
            </a:lvl5pPr>
            <a:lvl6pPr marL="1783655" indent="0">
              <a:buNone/>
              <a:defRPr sz="700"/>
            </a:lvl6pPr>
            <a:lvl7pPr marL="2140387" indent="0">
              <a:buNone/>
              <a:defRPr sz="700"/>
            </a:lvl7pPr>
            <a:lvl8pPr marL="2497118" indent="0">
              <a:buNone/>
              <a:defRPr sz="700"/>
            </a:lvl8pPr>
            <a:lvl9pPr marL="285385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15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9" y="360036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9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726" indent="0">
              <a:buNone/>
              <a:defRPr sz="2200"/>
            </a:lvl2pPr>
            <a:lvl3pPr marL="713449" indent="0">
              <a:buNone/>
              <a:defRPr sz="1900"/>
            </a:lvl3pPr>
            <a:lvl4pPr marL="1070195" indent="0">
              <a:buNone/>
              <a:defRPr sz="1600"/>
            </a:lvl4pPr>
            <a:lvl5pPr marL="1426925" indent="0">
              <a:buNone/>
              <a:defRPr sz="1600"/>
            </a:lvl5pPr>
            <a:lvl6pPr marL="1783655" indent="0">
              <a:buNone/>
              <a:defRPr sz="1600"/>
            </a:lvl6pPr>
            <a:lvl7pPr marL="2140387" indent="0">
              <a:buNone/>
              <a:defRPr sz="1600"/>
            </a:lvl7pPr>
            <a:lvl8pPr marL="2497118" indent="0">
              <a:buNone/>
              <a:defRPr sz="1600"/>
            </a:lvl8pPr>
            <a:lvl9pPr marL="2853850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99" y="402583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726" indent="0">
              <a:buNone/>
              <a:defRPr sz="900"/>
            </a:lvl2pPr>
            <a:lvl3pPr marL="713449" indent="0">
              <a:buNone/>
              <a:defRPr sz="800"/>
            </a:lvl3pPr>
            <a:lvl4pPr marL="1070195" indent="0">
              <a:buNone/>
              <a:defRPr sz="700"/>
            </a:lvl4pPr>
            <a:lvl5pPr marL="1426925" indent="0">
              <a:buNone/>
              <a:defRPr sz="700"/>
            </a:lvl5pPr>
            <a:lvl6pPr marL="1783655" indent="0">
              <a:buNone/>
              <a:defRPr sz="700"/>
            </a:lvl6pPr>
            <a:lvl7pPr marL="2140387" indent="0">
              <a:buNone/>
              <a:defRPr sz="700"/>
            </a:lvl7pPr>
            <a:lvl8pPr marL="2497118" indent="0">
              <a:buNone/>
              <a:defRPr sz="700"/>
            </a:lvl8pPr>
            <a:lvl9pPr marL="285385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42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58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5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69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69" y="1199774"/>
            <a:ext cx="7343979" cy="3627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5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69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4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6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8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9" y="159824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70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4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5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220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8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257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2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4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4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7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7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53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5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90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2" y="20518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1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9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7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7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09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3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3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6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7" y="36717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7" y="1199764"/>
            <a:ext cx="7343979" cy="362733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40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7" y="36717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6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8" y="119976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9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8" y="3064719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49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7" y="367163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487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83C82-2CB0-403B-8A56-3B54E47C14C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2342654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86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6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209" y="3846910"/>
            <a:ext cx="923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97" tIns="39749" rIns="79497" bIns="3974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07" y="1205166"/>
            <a:ext cx="7320689" cy="3621940"/>
          </a:xfrm>
        </p:spPr>
        <p:txBody>
          <a:bodyPr/>
          <a:lstStyle>
            <a:lvl1pPr marL="316328" indent="0">
              <a:buFontTx/>
              <a:buNone/>
              <a:defRPr b="1">
                <a:latin typeface="+mj-lt"/>
              </a:defRPr>
            </a:lvl1pPr>
            <a:lvl2pPr marL="313570" indent="2783">
              <a:defRPr>
                <a:latin typeface="+mj-lt"/>
              </a:defRPr>
            </a:lvl2pPr>
            <a:lvl3pPr marL="547008" indent="-226545">
              <a:tabLst/>
              <a:defRPr>
                <a:latin typeface="+mj-lt"/>
              </a:defRPr>
            </a:lvl3pPr>
            <a:lvl4pPr marL="0" indent="313570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5"/>
            <a:ext cx="7337192" cy="829352"/>
          </a:xfrm>
        </p:spPr>
        <p:txBody>
          <a:bodyPr/>
          <a:lstStyle>
            <a:lvl1pPr marL="0" marR="0" indent="0" defTabSz="907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D0797A-33CF-4BB8-8CCB-9DDB0B488B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6422613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" y="0"/>
            <a:ext cx="9142413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07" y="1205166"/>
            <a:ext cx="7320689" cy="3621940"/>
          </a:xfrm>
        </p:spPr>
        <p:txBody>
          <a:bodyPr/>
          <a:lstStyle>
            <a:lvl1pPr marL="316328" indent="0">
              <a:buFontTx/>
              <a:buNone/>
              <a:defRPr b="1">
                <a:latin typeface="+mj-lt"/>
              </a:defRPr>
            </a:lvl1pPr>
            <a:lvl2pPr marL="316328" indent="0">
              <a:defRPr>
                <a:latin typeface="+mj-lt"/>
              </a:defRPr>
            </a:lvl2pPr>
            <a:lvl3pPr marL="547008" indent="-226545">
              <a:defRPr>
                <a:latin typeface="+mj-lt"/>
              </a:defRPr>
            </a:lvl3pPr>
            <a:lvl4pPr marL="0" indent="313570">
              <a:defRPr>
                <a:latin typeface="+mj-lt"/>
              </a:defRPr>
            </a:lvl4pPr>
            <a:lvl5pPr marL="124874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55" y="375815"/>
            <a:ext cx="7337901" cy="829352"/>
          </a:xfrm>
        </p:spPr>
        <p:txBody>
          <a:bodyPr/>
          <a:lstStyle>
            <a:lvl1pPr marL="0" marR="0" indent="0" defTabSz="907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ED851C-A96E-4531-8813-94A897DC60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119047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98116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9"/>
            <a:ext cx="9142412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9" y="3844768"/>
            <a:ext cx="92392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5" tIns="32202" rIns="64405" bIns="32202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3"/>
            <a:ext cx="7320689" cy="3621940"/>
          </a:xfrm>
        </p:spPr>
        <p:txBody>
          <a:bodyPr/>
          <a:lstStyle>
            <a:lvl1pPr marL="256055" indent="0">
              <a:buFontTx/>
              <a:buNone/>
              <a:defRPr b="1">
                <a:latin typeface="+mj-lt"/>
              </a:defRPr>
            </a:lvl1pPr>
            <a:lvl2pPr marL="253818" indent="2237">
              <a:defRPr>
                <a:latin typeface="+mj-lt"/>
              </a:defRPr>
            </a:lvl2pPr>
            <a:lvl3pPr marL="442783" indent="-183375">
              <a:tabLst/>
              <a:defRPr>
                <a:latin typeface="+mj-lt"/>
              </a:defRPr>
            </a:lvl3pPr>
            <a:lvl4pPr marL="0" indent="253818">
              <a:lnSpc>
                <a:spcPts val="1268"/>
              </a:lnSpc>
              <a:spcBef>
                <a:spcPts val="282"/>
              </a:spcBef>
              <a:defRPr>
                <a:latin typeface="+mj-lt"/>
              </a:defRPr>
            </a:lvl4pPr>
            <a:lvl5pPr>
              <a:lnSpc>
                <a:spcPts val="1268"/>
              </a:lnSpc>
              <a:spcBef>
                <a:spcPts val="28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6179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4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77" y="3846910"/>
            <a:ext cx="923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37" tIns="39869" rIns="79737" bIns="398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87" y="1205166"/>
            <a:ext cx="7320689" cy="3621940"/>
          </a:xfrm>
        </p:spPr>
        <p:txBody>
          <a:bodyPr/>
          <a:lstStyle>
            <a:lvl1pPr marL="317276" indent="0">
              <a:buFontTx/>
              <a:buNone/>
              <a:defRPr b="1">
                <a:latin typeface="+mj-lt"/>
              </a:defRPr>
            </a:lvl1pPr>
            <a:lvl2pPr marL="314512" indent="2783">
              <a:defRPr>
                <a:latin typeface="+mj-lt"/>
              </a:defRPr>
            </a:lvl2pPr>
            <a:lvl3pPr marL="548661" indent="-227225">
              <a:tabLst/>
              <a:defRPr>
                <a:latin typeface="+mj-lt"/>
              </a:defRPr>
            </a:lvl3pPr>
            <a:lvl4pPr marL="0" indent="314512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5"/>
            <a:ext cx="7337192" cy="829352"/>
          </a:xfrm>
        </p:spPr>
        <p:txBody>
          <a:bodyPr/>
          <a:lstStyle>
            <a:lvl1pPr marL="0" marR="0" indent="0" defTabSz="910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1788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D0797A-33CF-4BB8-8CCB-9DDB0B488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822988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6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>
          <a:xfrm>
            <a:off x="457201" y="4767376"/>
            <a:ext cx="2133600" cy="275035"/>
          </a:xfrm>
          <a:prstGeom prst="rect">
            <a:avLst/>
          </a:prstGeom>
        </p:spPr>
        <p:txBody>
          <a:bodyPr/>
          <a:lstStyle>
            <a:lvl1pPr defTabSz="90843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ACA9414-5321-4711-B8C9-9001A58731AE}" type="datetime1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F52427-FDD2-44CF-A978-F190F05477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>
          <a:xfrm>
            <a:off x="3124203" y="4767376"/>
            <a:ext cx="2895600" cy="275035"/>
          </a:xfrm>
          <a:prstGeom prst="rect">
            <a:avLst/>
          </a:prstGeom>
        </p:spPr>
        <p:txBody>
          <a:bodyPr/>
          <a:lstStyle>
            <a:lvl1pPr defTabSz="90843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57476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91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2" y="20522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1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5628" indent="0">
              <a:buNone/>
              <a:defRPr sz="1000"/>
            </a:lvl2pPr>
            <a:lvl3pPr marL="711270" indent="0">
              <a:buNone/>
              <a:defRPr sz="800"/>
            </a:lvl3pPr>
            <a:lvl4pPr marL="1066919" indent="0">
              <a:buNone/>
              <a:defRPr sz="700"/>
            </a:lvl4pPr>
            <a:lvl5pPr marL="1422557" indent="0">
              <a:buNone/>
              <a:defRPr sz="700"/>
            </a:lvl5pPr>
            <a:lvl6pPr marL="1778199" indent="0">
              <a:buNone/>
              <a:defRPr sz="700"/>
            </a:lvl6pPr>
            <a:lvl7pPr marL="2133840" indent="0">
              <a:buNone/>
              <a:defRPr sz="700"/>
            </a:lvl7pPr>
            <a:lvl8pPr marL="2489477" indent="0">
              <a:buNone/>
              <a:defRPr sz="700"/>
            </a:lvl8pPr>
            <a:lvl9pPr marL="284511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9" y="360037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5628" indent="0">
              <a:buNone/>
              <a:defRPr sz="2300"/>
            </a:lvl2pPr>
            <a:lvl3pPr marL="711270" indent="0">
              <a:buNone/>
              <a:defRPr sz="1900"/>
            </a:lvl3pPr>
            <a:lvl4pPr marL="1066919" indent="0">
              <a:buNone/>
              <a:defRPr sz="1600"/>
            </a:lvl4pPr>
            <a:lvl5pPr marL="1422557" indent="0">
              <a:buNone/>
              <a:defRPr sz="1600"/>
            </a:lvl5pPr>
            <a:lvl6pPr marL="1778199" indent="0">
              <a:buNone/>
              <a:defRPr sz="1600"/>
            </a:lvl6pPr>
            <a:lvl7pPr marL="2133840" indent="0">
              <a:buNone/>
              <a:defRPr sz="1600"/>
            </a:lvl7pPr>
            <a:lvl8pPr marL="2489477" indent="0">
              <a:buNone/>
              <a:defRPr sz="1600"/>
            </a:lvl8pPr>
            <a:lvl9pPr marL="2845114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9" y="402584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5628" indent="0">
              <a:buNone/>
              <a:defRPr sz="1000"/>
            </a:lvl2pPr>
            <a:lvl3pPr marL="711270" indent="0">
              <a:buNone/>
              <a:defRPr sz="800"/>
            </a:lvl3pPr>
            <a:lvl4pPr marL="1066919" indent="0">
              <a:buNone/>
              <a:defRPr sz="700"/>
            </a:lvl4pPr>
            <a:lvl5pPr marL="1422557" indent="0">
              <a:buNone/>
              <a:defRPr sz="700"/>
            </a:lvl5pPr>
            <a:lvl6pPr marL="1778199" indent="0">
              <a:buNone/>
              <a:defRPr sz="700"/>
            </a:lvl6pPr>
            <a:lvl7pPr marL="2133840" indent="0">
              <a:buNone/>
              <a:defRPr sz="700"/>
            </a:lvl7pPr>
            <a:lvl8pPr marL="2489477" indent="0">
              <a:buNone/>
              <a:defRPr sz="700"/>
            </a:lvl8pPr>
            <a:lvl9pPr marL="284511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0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9" y="367196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9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44" tIns="40572" rIns="81144" bIns="40572" rtlCol="0" anchor="ctr">
            <a:normAutofit/>
          </a:bodyPr>
          <a:lstStyle>
            <a:lvl1pPr algn="ctr" defTabSz="811355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</p:sldLayoutIdLst>
  <p:hf hdr="0" ftr="0" dt="0"/>
  <p:txStyles>
    <p:titleStyle>
      <a:lvl1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628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270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6919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2557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775" indent="-282775" algn="l" defTabSz="811301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775" indent="72859" algn="l" defTabSz="811301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462" indent="-202519" algn="l" defTabSz="81130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4743" indent="-964425" algn="just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312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1952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7589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3234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38873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28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7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1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55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19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84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947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114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3" y="36719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80" tIns="40590" rIns="81180" bIns="40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3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80" tIns="40590" rIns="81180" bIns="40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80" tIns="40590" rIns="81180" bIns="40590" rtlCol="0" anchor="ctr">
            <a:normAutofit/>
          </a:bodyPr>
          <a:lstStyle>
            <a:lvl1pPr algn="ctr" defTabSz="811721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</p:sldLayoutIdLst>
  <p:hf hdr="0" ftr="0" dt="0"/>
  <p:txStyles>
    <p:titleStyle>
      <a:lvl1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790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591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7400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3199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903" indent="-282903" algn="l" defTabSz="811667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903" indent="72892" algn="l" defTabSz="811667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711" indent="-202610" algn="l" defTabSz="8116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5304" indent="-964860" algn="just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815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2615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8413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4218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0019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79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59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740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199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900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480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0599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6398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2" y="367190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28" tIns="40614" rIns="81228" bIns="406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2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28" tIns="40614" rIns="81228" bIns="40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228" tIns="40614" rIns="81228" bIns="40614" rtlCol="0" anchor="ctr">
            <a:normAutofit/>
          </a:bodyPr>
          <a:lstStyle>
            <a:lvl1pPr algn="ctr" defTabSz="812209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</p:sldLayoutIdLst>
  <p:hf hdr="0" ftr="0" dt="0"/>
  <p:txStyles>
    <p:titleStyle>
      <a:lvl1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006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019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042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055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3074" indent="-283074" algn="l" defTabSz="812155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3074" indent="72936" algn="l" defTabSz="81215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5045" indent="-202732" algn="l" defTabSz="81215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053" indent="-965440" algn="just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7487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3500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9513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5530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1547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06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019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042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055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070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085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097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109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69" y="36718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69" y="119977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18"/>
            <a:ext cx="620370" cy="474071"/>
          </a:xfrm>
          <a:prstGeom prst="rect">
            <a:avLst/>
          </a:prstGeom>
        </p:spPr>
        <p:txBody>
          <a:bodyPr vert="horz" lIns="81389" tIns="40695" rIns="81389" bIns="40695" rtlCol="0" anchor="ctr">
            <a:normAutofit/>
          </a:bodyPr>
          <a:lstStyle>
            <a:lvl1pPr algn="ctr" defTabSz="813848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</p:sldLayoutIdLst>
  <p:hf hdr="0" ftr="0" dt="0"/>
  <p:txStyles>
    <p:titleStyle>
      <a:lvl1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726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449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0195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925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3647" indent="-283647" algn="l" defTabSz="813794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3647" indent="73081" algn="l" defTabSz="813794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6155" indent="-203140" algn="l" defTabSz="8137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8562" indent="-967384" algn="just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9733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6469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3200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9931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6663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726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449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019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92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65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0387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7118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850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7" y="36717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7" y="119976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05"/>
            <a:ext cx="620370" cy="474071"/>
          </a:xfrm>
          <a:prstGeom prst="rect">
            <a:avLst/>
          </a:prstGeom>
        </p:spPr>
        <p:txBody>
          <a:bodyPr vert="horz" lIns="81509" tIns="40755" rIns="81509" bIns="40755" rtlCol="0" anchor="ctr">
            <a:normAutofit/>
          </a:bodyPr>
          <a:lstStyle>
            <a:lvl1pPr algn="ctr" defTabSz="815072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</p:sldLayoutIdLst>
  <p:hf hdr="0" ftr="0" dt="0"/>
  <p:txStyles>
    <p:titleStyle>
      <a:lvl1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076" indent="-284076" algn="l" defTabSz="81501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076" indent="73191" algn="l" defTabSz="81501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6989" indent="-203445" algn="l" defTabSz="8150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437" indent="-968838" algn="just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21420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9" y="367196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9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44" tIns="40572" rIns="81144" bIns="40572" rtlCol="0" anchor="ctr">
            <a:normAutofit/>
          </a:bodyPr>
          <a:lstStyle>
            <a:lvl1pPr algn="ctr" defTabSz="811355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C483C82-2CB0-403B-8A56-3B54E47C14C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54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3948" r:id="rId3"/>
    <p:sldLayoutId id="2147483949" r:id="rId4"/>
    <p:sldLayoutId id="2147483959" r:id="rId5"/>
    <p:sldLayoutId id="2147484378" r:id="rId6"/>
    <p:sldLayoutId id="2147484381" r:id="rId7"/>
    <p:sldLayoutId id="2147484385" r:id="rId8"/>
    <p:sldLayoutId id="2147484386" r:id="rId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628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270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6919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2557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775" indent="-282775" algn="l" defTabSz="811301" rtl="0" eaLnBrk="1" fontAlgn="base" hangingPunct="1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775" indent="72859" algn="l" defTabSz="811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462" indent="-202519" algn="l" defTabSz="811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4743" indent="-964425" algn="just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312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1952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7589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3234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38873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28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7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1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55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19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84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947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114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371950"/>
            <a:ext cx="6883400" cy="72042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1400" dirty="0" smtClean="0"/>
              <a:t>Докладчик:  Гончарова Анна Анатольевна,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1400" dirty="0"/>
              <a:t>з</a:t>
            </a:r>
            <a:r>
              <a:rPr lang="ru-RU" sz="1400" dirty="0" smtClean="0"/>
              <a:t>аместитель начальника отдела регистрации и учета налогоплательщиков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635375" y="4869260"/>
            <a:ext cx="1728788" cy="274240"/>
          </a:xfrm>
          <a:prstGeom prst="rect">
            <a:avLst/>
          </a:prstGeom>
        </p:spPr>
        <p:txBody>
          <a:bodyPr lIns="103941" tIns="51974" rIns="103941" bIns="51974">
            <a:spAutoFit/>
          </a:bodyPr>
          <a:lstStyle/>
          <a:p>
            <a:pPr algn="ctr" defTabSz="10138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prstClr val="white"/>
                </a:solidFill>
                <a:latin typeface="Calibri"/>
              </a:rPr>
              <a:t>20 марта </a:t>
            </a:r>
            <a:r>
              <a:rPr lang="ru-RU" sz="1100" dirty="0" smtClean="0">
                <a:solidFill>
                  <a:prstClr val="white"/>
                </a:solidFill>
                <a:latin typeface="Calibri"/>
              </a:rPr>
              <a:t>2024 </a:t>
            </a:r>
            <a:r>
              <a:rPr lang="ru-RU" sz="1100" dirty="0">
                <a:solidFill>
                  <a:prstClr val="white"/>
                </a:solidFill>
                <a:latin typeface="Calibri"/>
              </a:rPr>
              <a:t>года</a:t>
            </a:r>
          </a:p>
        </p:txBody>
      </p:sp>
      <p:sp>
        <p:nvSpPr>
          <p:cNvPr id="35844" name="Заголовок 1"/>
          <p:cNvSpPr>
            <a:spLocks noGrp="1"/>
          </p:cNvSpPr>
          <p:nvPr>
            <p:ph type="ctrTitle"/>
          </p:nvPr>
        </p:nvSpPr>
        <p:spPr>
          <a:xfrm>
            <a:off x="305433" y="1923678"/>
            <a:ext cx="8388672" cy="187220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УПРАВЛЕНИЕ ФЕДЕРАЛЬНОЙ НАЛОГОВОЙ</a:t>
            </a:r>
            <a:br>
              <a:rPr lang="ru-RU" sz="1800" dirty="0" smtClean="0"/>
            </a:br>
            <a:r>
              <a:rPr lang="ru-RU" sz="1800" dirty="0" smtClean="0"/>
              <a:t> СЛУЖБЫ ПО Г. СЕВАСТОПОЛЮ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smtClean="0"/>
              <a:t>Преимущества </a:t>
            </a:r>
            <a:r>
              <a:rPr lang="ru-RU" sz="1800" dirty="0"/>
              <a:t>использования и перехода на типовой </a:t>
            </a:r>
            <a:r>
              <a:rPr lang="ru-RU" sz="1800" dirty="0" smtClean="0"/>
              <a:t>устав»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5520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2154" t="22314" r="8391" b="46553"/>
          <a:stretch/>
        </p:blipFill>
        <p:spPr bwMode="auto">
          <a:xfrm>
            <a:off x="755576" y="1275606"/>
            <a:ext cx="208823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8162" t="15499" r="8711" b="4864"/>
          <a:stretch/>
        </p:blipFill>
        <p:spPr bwMode="auto">
          <a:xfrm>
            <a:off x="3851920" y="339502"/>
            <a:ext cx="3960440" cy="4502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131840" y="217570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187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7574" t="25757" r="8787" b="25757"/>
          <a:stretch/>
        </p:blipFill>
        <p:spPr>
          <a:xfrm>
            <a:off x="899592" y="491517"/>
            <a:ext cx="7272808" cy="404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1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763" t="25766" r="4956" b="31396"/>
          <a:stretch/>
        </p:blipFill>
        <p:spPr bwMode="auto">
          <a:xfrm>
            <a:off x="1225879" y="2463999"/>
            <a:ext cx="6696744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7273" t="10604" r="5450" b="54546"/>
          <a:stretch/>
        </p:blipFill>
        <p:spPr>
          <a:xfrm>
            <a:off x="1259632" y="339502"/>
            <a:ext cx="6624736" cy="187220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771800" y="1275606"/>
            <a:ext cx="129614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24128" y="3795886"/>
            <a:ext cx="20882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6071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849" t="7574" r="1513" b="42424"/>
          <a:stretch/>
        </p:blipFill>
        <p:spPr>
          <a:xfrm>
            <a:off x="971600" y="555526"/>
            <a:ext cx="69127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3294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5757" t="13635" r="9999" b="48485"/>
          <a:stretch/>
        </p:blipFill>
        <p:spPr>
          <a:xfrm>
            <a:off x="1115616" y="510240"/>
            <a:ext cx="6840760" cy="404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9180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6059" t="10604" r="16059" b="15151"/>
          <a:stretch/>
        </p:blipFill>
        <p:spPr>
          <a:xfrm>
            <a:off x="1619672" y="411510"/>
            <a:ext cx="56166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1462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5757" t="13635" r="14847" b="45454"/>
          <a:stretch/>
        </p:blipFill>
        <p:spPr>
          <a:xfrm>
            <a:off x="1547664" y="483518"/>
            <a:ext cx="63367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30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7619" t="59384" r="6800" b="28215"/>
          <a:stretch/>
        </p:blipFill>
        <p:spPr bwMode="auto">
          <a:xfrm>
            <a:off x="899592" y="339502"/>
            <a:ext cx="6696744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2124" t="13722" r="6561" b="9624"/>
          <a:stretch/>
        </p:blipFill>
        <p:spPr bwMode="auto">
          <a:xfrm>
            <a:off x="2483768" y="987574"/>
            <a:ext cx="3744416" cy="3735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2555776" y="3939902"/>
            <a:ext cx="1152128" cy="216024"/>
          </a:xfrm>
          <a:prstGeom prst="ellipse">
            <a:avLst/>
          </a:prstGeom>
          <a:noFill/>
          <a:ln>
            <a:solidFill>
              <a:srgbClr val="FF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1042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7864166" cy="577622"/>
          </a:xfrm>
        </p:spPr>
        <p:txBody>
          <a:bodyPr/>
          <a:lstStyle/>
          <a:p>
            <a:r>
              <a:rPr lang="ru-RU" sz="2200" dirty="0" smtClean="0"/>
              <a:t>Преимущества использования и перехода на типовой устав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3706" y="1173693"/>
            <a:ext cx="6984776" cy="601255"/>
          </a:xfrm>
          <a:prstGeom prst="roundRect">
            <a:avLst/>
          </a:prstGeom>
          <a:solidFill>
            <a:srgbClr val="C8D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3706" y="1980159"/>
            <a:ext cx="6984776" cy="577404"/>
          </a:xfrm>
          <a:prstGeom prst="roundRect">
            <a:avLst/>
          </a:prstGeom>
          <a:solidFill>
            <a:srgbClr val="C8D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3706" y="2766921"/>
            <a:ext cx="6984776" cy="524780"/>
          </a:xfrm>
          <a:prstGeom prst="roundRect">
            <a:avLst/>
          </a:prstGeom>
          <a:solidFill>
            <a:srgbClr val="C8D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3706" y="4189808"/>
            <a:ext cx="6984776" cy="589883"/>
          </a:xfrm>
          <a:prstGeom prst="roundRect">
            <a:avLst/>
          </a:prstGeom>
          <a:solidFill>
            <a:srgbClr val="C8D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3706" y="3447316"/>
            <a:ext cx="6984776" cy="586877"/>
          </a:xfrm>
          <a:prstGeom prst="roundRect">
            <a:avLst/>
          </a:prstGeom>
          <a:solidFill>
            <a:srgbClr val="C8D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87646" y="1266351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меняется законодательство, изменять </a:t>
            </a:r>
            <a:r>
              <a:rPr lang="ru-RU" dirty="0"/>
              <a:t>типовой устав не </a:t>
            </a:r>
            <a:r>
              <a:rPr lang="ru-RU" dirty="0"/>
              <a:t>нужно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03706" y="1998981"/>
            <a:ext cx="690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2. Не </a:t>
            </a:r>
            <a:r>
              <a:rPr lang="ru-RU" dirty="0"/>
              <a:t>нужно регистрировать изменение наименования, места нахождения, уставного </a:t>
            </a:r>
            <a:r>
              <a:rPr lang="ru-RU" dirty="0" smtClean="0"/>
              <a:t>капитала.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87646" y="2838678"/>
            <a:ext cx="712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нужно представлять устав контрагентам, банкам или </a:t>
            </a:r>
            <a:r>
              <a:rPr lang="ru-RU" dirty="0" smtClean="0"/>
              <a:t>нотариусам.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08589" y="3447316"/>
            <a:ext cx="691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4. Не </a:t>
            </a:r>
            <a:r>
              <a:rPr lang="ru-RU" dirty="0"/>
              <a:t>нужно хранить бумажный устав и получать в налоговой дубликаты в случае порчи или </a:t>
            </a:r>
            <a:r>
              <a:rPr lang="ru-RU" dirty="0" smtClean="0"/>
              <a:t>потери.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421095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5. </a:t>
            </a:r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нужно заверять устав у нотариуса для представления в банк или </a:t>
            </a:r>
            <a:r>
              <a:rPr lang="ru-RU" dirty="0" smtClean="0"/>
              <a:t>госорганы.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75616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79712" y="2643758"/>
            <a:ext cx="5184576" cy="110251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Благодарю </a:t>
            </a:r>
            <a:r>
              <a:rPr lang="ru-RU" sz="3200" dirty="0" smtClean="0">
                <a:latin typeface="+mn-lt"/>
              </a:rPr>
              <a:t>за </a:t>
            </a:r>
            <a:r>
              <a:rPr lang="ru-RU" sz="3200" dirty="0">
                <a:latin typeface="+mn-lt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695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11510"/>
            <a:ext cx="7864166" cy="61332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500" dirty="0" smtClean="0"/>
              <a:t>Устав </a:t>
            </a:r>
            <a:br>
              <a:rPr lang="ru-RU" sz="2500" dirty="0" smtClean="0"/>
            </a:br>
            <a:r>
              <a:rPr lang="ru-RU" sz="2500" dirty="0" smtClean="0"/>
              <a:t>Общества с ограниченной ответственностью (ООО)</a:t>
            </a:r>
            <a:endParaRPr lang="ru-RU" sz="25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12422" t="25757" r="36666" b="28787"/>
          <a:stretch/>
        </p:blipFill>
        <p:spPr>
          <a:xfrm>
            <a:off x="755576" y="1511231"/>
            <a:ext cx="3024336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1275606"/>
            <a:ext cx="4184129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полное и сокращенное фирменное </a:t>
            </a:r>
            <a:r>
              <a:rPr lang="ru-RU" sz="1500" dirty="0" smtClean="0"/>
              <a:t>наименование;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сведения о месте </a:t>
            </a:r>
            <a:r>
              <a:rPr lang="ru-RU" sz="1500" dirty="0" smtClean="0"/>
              <a:t>нахождения;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сведения о составе и компетенции органов </a:t>
            </a:r>
            <a:r>
              <a:rPr lang="ru-RU" sz="1500" dirty="0" smtClean="0"/>
              <a:t>общества;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сведения о размере уставного </a:t>
            </a:r>
            <a:r>
              <a:rPr lang="ru-RU" sz="1500" dirty="0" smtClean="0"/>
              <a:t>капитала;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права </a:t>
            </a:r>
            <a:r>
              <a:rPr lang="ru-RU" sz="1500" dirty="0"/>
              <a:t>и обязанности </a:t>
            </a:r>
            <a:r>
              <a:rPr lang="ru-RU" sz="1500" dirty="0" smtClean="0"/>
              <a:t>участников;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порядок </a:t>
            </a:r>
            <a:r>
              <a:rPr lang="ru-RU" sz="1500" dirty="0"/>
              <a:t>и </a:t>
            </a:r>
            <a:r>
              <a:rPr lang="ru-RU" sz="1500" dirty="0" smtClean="0"/>
              <a:t>последствия </a:t>
            </a:r>
            <a:r>
              <a:rPr lang="ru-RU" sz="1500" dirty="0"/>
              <a:t>выхода </a:t>
            </a:r>
            <a:r>
              <a:rPr lang="ru-RU" sz="1500" dirty="0" smtClean="0"/>
              <a:t>участника;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сведения </a:t>
            </a:r>
            <a:r>
              <a:rPr lang="ru-RU" sz="1500" dirty="0"/>
              <a:t>о порядке </a:t>
            </a:r>
            <a:r>
              <a:rPr lang="ru-RU" sz="1500" dirty="0" smtClean="0"/>
              <a:t>перехода доли;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иные сведения.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pPr algn="ctr"/>
            <a:r>
              <a:rPr lang="ru-RU" sz="15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(</a:t>
            </a:r>
            <a:r>
              <a:rPr lang="ru-RU" sz="1400" dirty="0">
                <a:solidFill>
                  <a:srgbClr val="FF0000"/>
                </a:solidFill>
              </a:rPr>
              <a:t>Федеральный закон от 08.02.1998 </a:t>
            </a:r>
            <a:r>
              <a:rPr lang="ru-RU" sz="1400" dirty="0" smtClean="0">
                <a:solidFill>
                  <a:srgbClr val="FF0000"/>
                </a:solidFill>
              </a:rPr>
              <a:t>№14-ФЗ «Об </a:t>
            </a:r>
            <a:r>
              <a:rPr lang="ru-RU" sz="1400" dirty="0">
                <a:solidFill>
                  <a:srgbClr val="FF0000"/>
                </a:solidFill>
              </a:rPr>
              <a:t>обществах с ограниченной </a:t>
            </a:r>
            <a:r>
              <a:rPr lang="ru-RU" sz="1400" dirty="0" smtClean="0">
                <a:solidFill>
                  <a:srgbClr val="FF0000"/>
                </a:solidFill>
              </a:rPr>
              <a:t>ответственностью»)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8802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5526"/>
            <a:ext cx="7864166" cy="82935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800" dirty="0"/>
              <a:t>Приказ Минэкономразвития России от 01.08.2018 N 411 </a:t>
            </a:r>
            <a:r>
              <a:rPr lang="ru-RU" sz="1800" dirty="0" smtClean="0"/>
              <a:t>«Об </a:t>
            </a:r>
            <a:r>
              <a:rPr lang="ru-RU" sz="1800" dirty="0"/>
              <a:t>утверждении типовых уставов, на основании которых могут действовать общества с ограниченной </a:t>
            </a:r>
            <a:r>
              <a:rPr lang="ru-RU" sz="1800" dirty="0" smtClean="0"/>
              <a:t>ответственностью»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015573"/>
            <a:ext cx="21602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FF0000"/>
                </a:solidFill>
              </a:rPr>
              <a:t>36</a:t>
            </a:r>
            <a:r>
              <a:rPr lang="ru-RU" sz="33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500" b="1" dirty="0" smtClean="0"/>
              <a:t>типовых уставов</a:t>
            </a:r>
            <a:endParaRPr lang="ru-RU" sz="25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771800" y="2499742"/>
            <a:ext cx="1152128" cy="65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39952" y="1563638"/>
            <a:ext cx="41841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dirty="0"/>
              <a:t>в</a:t>
            </a:r>
            <a:r>
              <a:rPr lang="ru-RU" dirty="0" smtClean="0"/>
              <a:t>озможность выхода участника;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п</a:t>
            </a:r>
            <a:r>
              <a:rPr lang="ru-RU" dirty="0" smtClean="0"/>
              <a:t>орядок перехода доли к одному или нескольким участникам;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п</a:t>
            </a:r>
            <a:r>
              <a:rPr lang="ru-RU" dirty="0" smtClean="0"/>
              <a:t>орядок перехода доли третьим лицам;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п</a:t>
            </a:r>
            <a:r>
              <a:rPr lang="ru-RU" dirty="0" smtClean="0"/>
              <a:t>раво участника на преимущественную покупку доли;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п</a:t>
            </a:r>
            <a:r>
              <a:rPr lang="ru-RU" dirty="0" smtClean="0"/>
              <a:t>орядок перехода доли наследникам/правопреемникам;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е</a:t>
            </a:r>
            <a:r>
              <a:rPr lang="ru-RU" dirty="0" smtClean="0"/>
              <a:t>диноличный исполнительный орган;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п</a:t>
            </a:r>
            <a:r>
              <a:rPr lang="ru-RU" dirty="0" smtClean="0"/>
              <a:t>орядок утверждения принятых общим собранием решений.</a:t>
            </a:r>
          </a:p>
          <a:p>
            <a:pPr marL="342900" indent="-34290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31945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9502"/>
            <a:ext cx="3312368" cy="576064"/>
          </a:xfrm>
        </p:spPr>
        <p:txBody>
          <a:bodyPr/>
          <a:lstStyle/>
          <a:p>
            <a:pPr algn="ctr"/>
            <a:r>
              <a:rPr lang="ru-RU" sz="2500" dirty="0" smtClean="0"/>
              <a:t>Отличия уставов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91630"/>
            <a:ext cx="2880320" cy="2778988"/>
          </a:xfrm>
          <a:prstGeom prst="roundRect">
            <a:avLst/>
          </a:prstGeom>
          <a:solidFill>
            <a:srgbClr val="C3CEE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7084" y="1491630"/>
            <a:ext cx="3113308" cy="2778988"/>
          </a:xfrm>
          <a:prstGeom prst="roundRect">
            <a:avLst/>
          </a:prstGeom>
          <a:solidFill>
            <a:srgbClr val="C3CEE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23628" y="1034321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Типовой устав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1590" y="1034321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Индивидуальный устав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856" y="1656438"/>
            <a:ext cx="3096344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Готовая форма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Публичный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Унифицированный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Быстрый переход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Соответствие законодательству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92619" y="1524729"/>
            <a:ext cx="2897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Гибкая форма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Закрытый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Уникальный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Временные затраты при изменениях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Возможные противоречия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25868" y="2355726"/>
            <a:ext cx="61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&gt;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05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9999" t="25757" r="34242" b="28787"/>
          <a:stretch/>
        </p:blipFill>
        <p:spPr>
          <a:xfrm>
            <a:off x="819919" y="483518"/>
            <a:ext cx="3744416" cy="230425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932040" y="1131590"/>
            <a:ext cx="3312368" cy="720080"/>
          </a:xfrm>
        </p:spPr>
        <p:txBody>
          <a:bodyPr/>
          <a:lstStyle/>
          <a:p>
            <a:pPr algn="ctr"/>
            <a:r>
              <a:rPr lang="ru-RU" dirty="0" smtClean="0"/>
              <a:t>Сервис выбора типового устава для ООО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63772" y="3291830"/>
            <a:ext cx="33123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ctr" anchorCtr="0" compatLnSpc="1">
            <a:prstTxWarp prst="textNoShape">
              <a:avLst/>
            </a:prstTxWarp>
          </a:bodyPr>
          <a:lstStyle>
            <a:lvl1pPr algn="l" defTabSz="811301" rtl="0" eaLnBrk="1" fontAlgn="base" hangingPunct="1">
              <a:lnSpc>
                <a:spcPts val="4062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1301" rtl="0" eaLnBrk="1" fontAlgn="base" hangingPunct="1">
              <a:lnSpc>
                <a:spcPts val="4062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1301" rtl="0" eaLnBrk="1" fontAlgn="base" hangingPunct="1">
              <a:lnSpc>
                <a:spcPts val="4062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1301" rtl="0" eaLnBrk="1" fontAlgn="base" hangingPunct="1">
              <a:lnSpc>
                <a:spcPts val="4062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1301" rtl="0" eaLnBrk="1" fontAlgn="base" hangingPunct="1">
              <a:lnSpc>
                <a:spcPts val="4062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5pPr>
            <a:lvl6pPr marL="355628" algn="l" defTabSz="811301" rtl="0" eaLnBrk="1" fontAlgn="base" hangingPunct="1">
              <a:lnSpc>
                <a:spcPts val="4062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6pPr>
            <a:lvl7pPr marL="711270" algn="l" defTabSz="811301" rtl="0" eaLnBrk="1" fontAlgn="base" hangingPunct="1">
              <a:lnSpc>
                <a:spcPts val="4062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7pPr>
            <a:lvl8pPr marL="1066919" algn="l" defTabSz="811301" rtl="0" eaLnBrk="1" fontAlgn="base" hangingPunct="1">
              <a:lnSpc>
                <a:spcPts val="4062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8pPr>
            <a:lvl9pPr marL="1422557" algn="l" defTabSz="811301" rtl="0" eaLnBrk="1" fontAlgn="base" hangingPunct="1">
              <a:lnSpc>
                <a:spcPts val="4062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kern="0" dirty="0" smtClean="0">
                <a:solidFill>
                  <a:srgbClr val="FF0000"/>
                </a:solidFill>
              </a:rPr>
              <a:t>7 вопросов</a:t>
            </a:r>
            <a:endParaRPr lang="ru-RU" kern="0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11960" y="3291830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74519" t="24709" r="9674" b="56039"/>
          <a:stretch/>
        </p:blipFill>
        <p:spPr bwMode="auto">
          <a:xfrm>
            <a:off x="5652120" y="2571750"/>
            <a:ext cx="2304256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65018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5452" t="12226" r="4115" b="67531"/>
          <a:stretch/>
        </p:blipFill>
        <p:spPr bwMode="auto">
          <a:xfrm>
            <a:off x="683569" y="513975"/>
            <a:ext cx="7956770" cy="1121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5864" y="513975"/>
            <a:ext cx="5934474" cy="325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84810" y="358181"/>
            <a:ext cx="4017757" cy="636978"/>
          </a:xfrm>
        </p:spPr>
        <p:txBody>
          <a:bodyPr/>
          <a:lstStyle/>
          <a:p>
            <a:r>
              <a:rPr lang="en-US" dirty="0" smtClean="0"/>
              <a:t>www.nalog.gov.ru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50348" t="29263" r="4220" b="30823"/>
          <a:stretch/>
        </p:blipFill>
        <p:spPr bwMode="auto">
          <a:xfrm>
            <a:off x="683569" y="1791440"/>
            <a:ext cx="3384376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37275" t="29064" r="36772" b="33868"/>
          <a:stretch/>
        </p:blipFill>
        <p:spPr bwMode="auto">
          <a:xfrm>
            <a:off x="5292080" y="1791440"/>
            <a:ext cx="2592288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97716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407" t="19909" r="7322" b="6601"/>
          <a:stretch/>
        </p:blipFill>
        <p:spPr bwMode="auto">
          <a:xfrm>
            <a:off x="827584" y="339502"/>
            <a:ext cx="7344816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183780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194" t="12026" r="6787" b="14351"/>
          <a:stretch/>
        </p:blipFill>
        <p:spPr bwMode="auto">
          <a:xfrm>
            <a:off x="755576" y="339502"/>
            <a:ext cx="7416824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575812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F52427-FDD2-44CF-A978-F190F05477F4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301" t="13095" r="7215" b="11945"/>
          <a:stretch/>
        </p:blipFill>
        <p:spPr bwMode="auto">
          <a:xfrm>
            <a:off x="899592" y="303894"/>
            <a:ext cx="720080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448762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широкий слайд_тема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11266</TotalTime>
  <Words>284</Words>
  <Application>Microsoft Office PowerPoint</Application>
  <PresentationFormat>Экран (16:9)</PresentationFormat>
  <Paragraphs>71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10_Present_FNS2012_A4</vt:lpstr>
      <vt:lpstr>11_Present_FNS2012_A4</vt:lpstr>
      <vt:lpstr>12_Present_FNS2012_A4</vt:lpstr>
      <vt:lpstr>13_Present_FNS2012_A4</vt:lpstr>
      <vt:lpstr>14_Present_FNS2012_A4</vt:lpstr>
      <vt:lpstr>широкий слайд_тема</vt:lpstr>
      <vt:lpstr> УПРАВЛЕНИЕ ФЕДЕРАЛЬНОЙ НАЛОГОВОЙ  СЛУЖБЫ ПО Г. СЕВАСТОПОЛЮ  «Преимущества использования и перехода на типовой устав»</vt:lpstr>
      <vt:lpstr>Устав  Общества с ограниченной ответственностью (ООО)</vt:lpstr>
      <vt:lpstr>Приказ Минэкономразвития России от 01.08.2018 N 411 «Об утверждении типовых уставов, на основании которых могут действовать общества с ограниченной ответственностью»</vt:lpstr>
      <vt:lpstr>Отличия уставов</vt:lpstr>
      <vt:lpstr>Сервис выбора типового устава для ООО</vt:lpstr>
      <vt:lpstr>www.nalog.gov.ru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использования и перехода на типовой устав</vt:lpstr>
      <vt:lpstr>Благодарю за внимание!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Гончарова Анна Анатольевна</cp:lastModifiedBy>
  <cp:revision>1705</cp:revision>
  <cp:lastPrinted>2015-10-26T12:36:38Z</cp:lastPrinted>
  <dcterms:created xsi:type="dcterms:W3CDTF">2013-03-25T05:56:00Z</dcterms:created>
  <dcterms:modified xsi:type="dcterms:W3CDTF">2024-03-19T13:39:29Z</dcterms:modified>
</cp:coreProperties>
</file>